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8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1518" y="78"/>
      </p:cViewPr>
      <p:guideLst>
        <p:guide orient="horz" pos="3120"/>
        <p:guide pos="218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78976-3DAE-4AB2-8BF5-9814ED319C5F}" type="datetimeFigureOut">
              <a:rPr lang="cs-CZ" smtClean="0"/>
              <a:t>26.03.2024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0493-DE2F-4109-825A-E15E7713CB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3983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78976-3DAE-4AB2-8BF5-9814ED319C5F}" type="datetimeFigureOut">
              <a:rPr lang="cs-CZ" smtClean="0"/>
              <a:t>26.03.2024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0493-DE2F-4109-825A-E15E7713CB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4115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78976-3DAE-4AB2-8BF5-9814ED319C5F}" type="datetimeFigureOut">
              <a:rPr lang="cs-CZ" smtClean="0"/>
              <a:t>26.03.2024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0493-DE2F-4109-825A-E15E7713CB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639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78976-3DAE-4AB2-8BF5-9814ED319C5F}" type="datetimeFigureOut">
              <a:rPr lang="cs-CZ" smtClean="0"/>
              <a:t>26.03.2024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0493-DE2F-4109-825A-E15E7713CB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360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78976-3DAE-4AB2-8BF5-9814ED319C5F}" type="datetimeFigureOut">
              <a:rPr lang="cs-CZ" smtClean="0"/>
              <a:t>26.03.2024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0493-DE2F-4109-825A-E15E7713CB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9324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78976-3DAE-4AB2-8BF5-9814ED319C5F}" type="datetimeFigureOut">
              <a:rPr lang="cs-CZ" smtClean="0"/>
              <a:t>26.03.2024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0493-DE2F-4109-825A-E15E7713CB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0368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78976-3DAE-4AB2-8BF5-9814ED319C5F}" type="datetimeFigureOut">
              <a:rPr lang="cs-CZ" smtClean="0"/>
              <a:t>26.03.2024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0493-DE2F-4109-825A-E15E7713CB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025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78976-3DAE-4AB2-8BF5-9814ED319C5F}" type="datetimeFigureOut">
              <a:rPr lang="cs-CZ" smtClean="0"/>
              <a:t>26.03.2024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0493-DE2F-4109-825A-E15E7713CB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7520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78976-3DAE-4AB2-8BF5-9814ED319C5F}" type="datetimeFigureOut">
              <a:rPr lang="cs-CZ" smtClean="0"/>
              <a:t>26.03.2024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0493-DE2F-4109-825A-E15E7713CB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827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78976-3DAE-4AB2-8BF5-9814ED319C5F}" type="datetimeFigureOut">
              <a:rPr lang="cs-CZ" smtClean="0"/>
              <a:t>26.03.2024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0493-DE2F-4109-825A-E15E7713CB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3888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78976-3DAE-4AB2-8BF5-9814ED319C5F}" type="datetimeFigureOut">
              <a:rPr lang="cs-CZ" smtClean="0"/>
              <a:t>26.03.2024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0493-DE2F-4109-825A-E15E7713CB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7507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278976-3DAE-4AB2-8BF5-9814ED319C5F}" type="datetimeFigureOut">
              <a:rPr lang="cs-CZ" smtClean="0"/>
              <a:t>26.03.2024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10493-DE2F-4109-825A-E15E7713CB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5858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Obrázek 3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042" y="-8796"/>
            <a:ext cx="6890686" cy="9923592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-28504"/>
            <a:ext cx="6858000" cy="848877"/>
          </a:xfrm>
        </p:spPr>
        <p:txBody>
          <a:bodyPr>
            <a:normAutofit fontScale="90000"/>
          </a:bodyPr>
          <a:lstStyle/>
          <a:p>
            <a:r>
              <a:rPr lang="cs-CZ" sz="4800" b="1" dirty="0">
                <a:ln w="10160">
                  <a:solidFill>
                    <a:schemeClr val="tx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</a:rPr>
              <a:t>DĚTSKÁ ČTENÁŘSKÁ VÝZVA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12345" y="8909862"/>
            <a:ext cx="6187569" cy="810504"/>
          </a:xfrm>
          <a:solidFill>
            <a:schemeClr val="bg1"/>
          </a:solidFill>
        </p:spPr>
        <p:txBody>
          <a:bodyPr>
            <a:no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cs-CZ" sz="2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KAŽDÝ </a:t>
            </a:r>
            <a:r>
              <a:rPr lang="cs-CZ" sz="2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SPLNĚNÝ ÚKOL </a:t>
            </a:r>
            <a:r>
              <a:rPr lang="cs-CZ" sz="2200" b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SI </a:t>
            </a:r>
            <a:r>
              <a:rPr lang="cs-CZ" sz="2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BAREVNĚ OZNAČ!</a:t>
            </a:r>
            <a:endParaRPr lang="cs-CZ" sz="2200" b="1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cs-CZ" sz="2200" b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AŽ BUDEŠ MÍT VŠE SPLNĚNO, ČEKÁ </a:t>
            </a:r>
            <a:r>
              <a:rPr lang="cs-CZ" sz="2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TĚ </a:t>
            </a:r>
            <a:r>
              <a:rPr lang="cs-CZ" sz="2200" b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ODMĚNA</a:t>
            </a:r>
            <a:r>
              <a:rPr lang="cs-CZ" sz="2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!!! </a:t>
            </a:r>
            <a:endParaRPr lang="cs-CZ" sz="2200" b="1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cs-CZ" sz="2400" b="1" dirty="0" smtClean="0">
              <a:ln/>
              <a:solidFill>
                <a:srgbClr val="C00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392469" y="2708394"/>
            <a:ext cx="1479176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>
                <a:solidFill>
                  <a:srgbClr val="002060"/>
                </a:solidFill>
              </a:rPr>
              <a:t>KNIHU, KTEROU MI VYBRAL</a:t>
            </a:r>
          </a:p>
          <a:p>
            <a:pPr algn="ctr"/>
            <a:r>
              <a:rPr lang="cs-CZ" sz="1400" dirty="0" smtClean="0">
                <a:solidFill>
                  <a:srgbClr val="002060"/>
                </a:solidFill>
              </a:rPr>
              <a:t>NĚKDO JINÝ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-33439" y="5241508"/>
            <a:ext cx="6905083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FF0000"/>
                </a:solidFill>
              </a:rPr>
              <a:t>KNIHY, KTERÉ BUDU ČÍST NĚKOMU JINÉMU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-3075" y="2210376"/>
            <a:ext cx="6874719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cs-CZ" sz="2000" b="1" dirty="0" smtClean="0">
                <a:ln/>
                <a:solidFill>
                  <a:srgbClr val="002060"/>
                </a:solidFill>
              </a:rPr>
              <a:t>KNIHY, KTERÉ SI BUDU ČÍST VENKU 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2684463" y="2681414"/>
            <a:ext cx="1479176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lang="cs-CZ" sz="1400" dirty="0" smtClean="0"/>
          </a:p>
          <a:p>
            <a:pPr algn="ctr"/>
            <a:r>
              <a:rPr lang="cs-CZ" sz="1400" dirty="0" smtClean="0">
                <a:solidFill>
                  <a:srgbClr val="002060"/>
                </a:solidFill>
              </a:rPr>
              <a:t>KNIHU O ZVÍŘÁTKÁCH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2725925" y="5823553"/>
            <a:ext cx="1479176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lang="cs-CZ" sz="1400" dirty="0" smtClean="0"/>
          </a:p>
          <a:p>
            <a:pPr algn="ctr"/>
            <a:r>
              <a:rPr lang="cs-CZ" sz="1400" dirty="0" smtClean="0">
                <a:solidFill>
                  <a:srgbClr val="C00000"/>
                </a:solidFill>
              </a:rPr>
              <a:t>PŘÍBĚH O KAMARÁDECH</a:t>
            </a:r>
            <a:endParaRPr lang="cs-CZ" sz="1100" dirty="0" smtClean="0">
              <a:solidFill>
                <a:srgbClr val="C0000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-9897" y="3655502"/>
            <a:ext cx="6891438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00B050"/>
                </a:solidFill>
              </a:rPr>
              <a:t>KNIHY, KTERÉ SI BUDU ČÍST V PYŽAMU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-33438" y="4283827"/>
            <a:ext cx="1479176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>
                <a:solidFill>
                  <a:srgbClr val="00B050"/>
                </a:solidFill>
              </a:rPr>
              <a:t>KNIHU S MODRÝM OBALEM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2725925" y="7332474"/>
            <a:ext cx="1479176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lang="cs-CZ" sz="1400" dirty="0" smtClean="0"/>
          </a:p>
          <a:p>
            <a:pPr algn="ctr"/>
            <a:r>
              <a:rPr lang="cs-CZ" sz="1400" dirty="0" smtClean="0">
                <a:solidFill>
                  <a:schemeClr val="accent2">
                    <a:lumMod val="50000"/>
                  </a:schemeClr>
                </a:solidFill>
              </a:rPr>
              <a:t>PŮJČIT SI JEDNU JEHO KNIHU 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5375750" y="7332474"/>
            <a:ext cx="1479176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>
                <a:solidFill>
                  <a:schemeClr val="accent2">
                    <a:lumMod val="50000"/>
                  </a:schemeClr>
                </a:solidFill>
              </a:rPr>
              <a:t>PŮJČIT MU JEDNU SVOJI KNIHU 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-22870" y="5764552"/>
            <a:ext cx="1479176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lang="cs-CZ" sz="1400" dirty="0" smtClean="0"/>
          </a:p>
          <a:p>
            <a:pPr algn="ctr"/>
            <a:r>
              <a:rPr lang="cs-CZ" sz="1400" dirty="0" smtClean="0">
                <a:solidFill>
                  <a:srgbClr val="C00000"/>
                </a:solidFill>
              </a:rPr>
              <a:t>POHÁDKOVOU KNÍŽKU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5355954" y="4231861"/>
            <a:ext cx="1479176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>
                <a:solidFill>
                  <a:srgbClr val="00B050"/>
                </a:solidFill>
              </a:rPr>
              <a:t>PÁTOU KNIHU </a:t>
            </a:r>
          </a:p>
          <a:p>
            <a:pPr algn="ctr"/>
            <a:r>
              <a:rPr lang="cs-CZ" sz="1400" dirty="0" smtClean="0">
                <a:solidFill>
                  <a:srgbClr val="00B050"/>
                </a:solidFill>
              </a:rPr>
              <a:t>ZE SVÉ KNIHOVNIČKY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-9897" y="2708394"/>
            <a:ext cx="1479176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>
                <a:solidFill>
                  <a:srgbClr val="002060"/>
                </a:solidFill>
              </a:rPr>
              <a:t>KNIHU PŮJČENOU Z KNIHOVNY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-22870" y="7332474"/>
            <a:ext cx="1479176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lang="cs-CZ" sz="1400" dirty="0" smtClean="0"/>
          </a:p>
          <a:p>
            <a:pPr algn="ctr"/>
            <a:r>
              <a:rPr lang="cs-CZ" sz="1400" dirty="0" smtClean="0">
                <a:solidFill>
                  <a:schemeClr val="accent2">
                    <a:lumMod val="50000"/>
                  </a:schemeClr>
                </a:solidFill>
              </a:rPr>
              <a:t>ZAHRÁT SI DESKOVOU HRU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2666542" y="4287160"/>
            <a:ext cx="1479176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lang="cs-CZ" sz="1400" dirty="0" smtClean="0"/>
          </a:p>
          <a:p>
            <a:pPr algn="ctr"/>
            <a:r>
              <a:rPr lang="cs-CZ" sz="1400" dirty="0" smtClean="0">
                <a:solidFill>
                  <a:srgbClr val="00B050"/>
                </a:solidFill>
              </a:rPr>
              <a:t>KOMIKS</a:t>
            </a:r>
          </a:p>
          <a:p>
            <a:endParaRPr lang="cs-CZ" sz="1400" dirty="0" smtClean="0"/>
          </a:p>
        </p:txBody>
      </p:sp>
      <p:sp>
        <p:nvSpPr>
          <p:cNvPr id="22" name="TextovéPole 21"/>
          <p:cNvSpPr txBox="1"/>
          <p:nvPr/>
        </p:nvSpPr>
        <p:spPr>
          <a:xfrm>
            <a:off x="5392469" y="5764552"/>
            <a:ext cx="1479176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cs-CZ" sz="1400" dirty="0" smtClean="0"/>
          </a:p>
          <a:p>
            <a:pPr algn="ctr"/>
            <a:r>
              <a:rPr lang="cs-CZ" sz="1400" dirty="0" smtClean="0">
                <a:solidFill>
                  <a:srgbClr val="C00000"/>
                </a:solidFill>
              </a:rPr>
              <a:t>KNIHU BÁSNIČEK A ŘÍKADEL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161363" y="742117"/>
            <a:ext cx="12218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accent4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Jméno: </a:t>
            </a:r>
            <a:endParaRPr lang="cs-CZ" sz="2400" b="1" dirty="0">
              <a:ln w="6600">
                <a:solidFill>
                  <a:schemeClr val="tx1"/>
                </a:solidFill>
                <a:prstDash val="solid"/>
              </a:ln>
              <a:solidFill>
                <a:schemeClr val="accent4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161364" y="1174149"/>
            <a:ext cx="62951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accent4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Datum, kdy jsem začal plnit úkoly: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0" y="6749085"/>
            <a:ext cx="6871645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chemeClr val="accent2">
                    <a:lumMod val="50000"/>
                  </a:schemeClr>
                </a:solidFill>
              </a:rPr>
              <a:t>CO  BYCH SI PŘÁL DĚLAT </a:t>
            </a:r>
            <a:r>
              <a:rPr lang="cs-CZ" sz="2000" b="1" smtClean="0">
                <a:solidFill>
                  <a:schemeClr val="accent2">
                    <a:lumMod val="50000"/>
                  </a:schemeClr>
                </a:solidFill>
              </a:rPr>
              <a:t>S </a:t>
            </a:r>
            <a:r>
              <a:rPr lang="cs-CZ" sz="2000" b="1" smtClean="0">
                <a:solidFill>
                  <a:schemeClr val="accent2">
                    <a:lumMod val="50000"/>
                  </a:schemeClr>
                </a:solidFill>
              </a:rPr>
              <a:t>KAMARÁDEM</a:t>
            </a:r>
            <a:endParaRPr lang="cs-CZ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8" name="TextovéPole 27"/>
          <p:cNvSpPr txBox="1"/>
          <p:nvPr/>
        </p:nvSpPr>
        <p:spPr>
          <a:xfrm>
            <a:off x="161364" y="1583860"/>
            <a:ext cx="6284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accent4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Datum, kdy jsem </a:t>
            </a:r>
            <a:r>
              <a:rPr lang="cs-CZ" sz="2000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accent4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dokončil úkoly: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103823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252</TotalTime>
  <Words>113</Words>
  <Application>Microsoft Office PowerPoint</Application>
  <PresentationFormat>A4 (210 × 297 mm)</PresentationFormat>
  <Paragraphs>31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DĚTSKÁ ČTENÁŘSKÁ VÝZVA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DĚTSKÁ ČTENÁŘSKÁ VÝZVA</dc:title>
  <dc:creator>Knihovna2</dc:creator>
  <cp:lastModifiedBy>Knihovna2</cp:lastModifiedBy>
  <cp:revision>19</cp:revision>
  <cp:lastPrinted>2024-03-25T15:45:44Z</cp:lastPrinted>
  <dcterms:created xsi:type="dcterms:W3CDTF">2024-03-25T11:36:28Z</dcterms:created>
  <dcterms:modified xsi:type="dcterms:W3CDTF">2024-03-26T15:53:25Z</dcterms:modified>
</cp:coreProperties>
</file>